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6" r:id="rId11"/>
    <p:sldId id="267" r:id="rId12"/>
    <p:sldId id="268" r:id="rId13"/>
    <p:sldId id="269" r:id="rId14"/>
    <p:sldId id="265" r:id="rId15"/>
  </p:sldIdLst>
  <p:sldSz cx="18288000" cy="10287000"/>
  <p:notesSz cx="6858000" cy="9144000"/>
  <p:embeddedFontLst>
    <p:embeddedFont>
      <p:font typeface="Helvetica World" panose="020B0604020202020204" charset="-128"/>
      <p:regular r:id="rId17"/>
    </p:embeddedFont>
    <p:embeddedFont>
      <p:font typeface="Be Vietnam" panose="020B0604020202020204" charset="0"/>
      <p:regular r:id="rId18"/>
    </p:embeddedFont>
    <p:embeddedFont>
      <p:font typeface="Be Vietnam Ultra-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 Extra Bold" panose="020B0604020202020204" charset="0"/>
      <p:regular r:id="rId24"/>
    </p:embeddedFont>
    <p:embeddedFont>
      <p:font typeface="Quicksand Medium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765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Introduce group members, talk about title &amp; tell what the project is.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Talk about what the app is.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42659" y="1068800"/>
            <a:ext cx="6226141" cy="8149399"/>
          </a:xfrm>
          <a:custGeom>
            <a:avLst/>
            <a:gdLst/>
            <a:ahLst/>
            <a:cxnLst/>
            <a:rect l="l" t="t" r="r" b="b"/>
            <a:pathLst>
              <a:path w="6226141" h="8149399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3514247"/>
            <a:ext cx="8853878" cy="2911728"/>
            <a:chOff x="0" y="180975"/>
            <a:chExt cx="11805171" cy="388230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80975"/>
              <a:ext cx="11805171" cy="1847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015"/>
                </a:lnSpc>
              </a:pPr>
              <a:r>
                <a:rPr lang="en-US" sz="10015" spc="-420">
                  <a:solidFill>
                    <a:srgbClr val="000000"/>
                  </a:solidFill>
                  <a:latin typeface="Be Vietnam Ultra-Bold"/>
                </a:rPr>
                <a:t>ANDROCOM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14027"/>
              <a:ext cx="11198298" cy="194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675"/>
                </a:lnSpc>
              </a:pPr>
              <a:r>
                <a:rPr lang="en-US" sz="5354" spc="-224" dirty="0">
                  <a:solidFill>
                    <a:srgbClr val="000000"/>
                  </a:solidFill>
                  <a:latin typeface="Be Vietnam"/>
                </a:rPr>
                <a:t>INFRASTRUCTURE-LESS</a:t>
              </a:r>
            </a:p>
            <a:p>
              <a:pPr marL="0" lvl="0" indent="0">
                <a:lnSpc>
                  <a:spcPts val="5675"/>
                </a:lnSpc>
              </a:pPr>
              <a:r>
                <a:rPr lang="en-US" sz="5354" spc="-224" dirty="0">
                  <a:solidFill>
                    <a:srgbClr val="000000"/>
                  </a:solidFill>
                  <a:latin typeface="Be Vietnam"/>
                </a:rPr>
                <a:t>P2P COMMUNICATION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19200" y="983107"/>
            <a:ext cx="9293870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00000"/>
                </a:solidFill>
                <a:latin typeface="Be Vietnam"/>
              </a:rPr>
              <a:t>PRESENTED BY WASIA, MUHAMMAD HARRIS &amp; UMER AHMED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200" y="8923020"/>
            <a:ext cx="8602534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00000"/>
                </a:solidFill>
                <a:latin typeface="Be Vietnam Ultra-Bold"/>
              </a:rPr>
              <a:t>FYP PART-I :</a:t>
            </a:r>
            <a:r>
              <a:rPr lang="en-US" sz="2800" spc="-117">
                <a:solidFill>
                  <a:srgbClr val="000000"/>
                </a:solidFill>
                <a:latin typeface="Be Vietnam"/>
              </a:rPr>
              <a:t> PROJECT DEFENSE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50624" y="574675"/>
            <a:ext cx="1338675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336" dirty="0">
                <a:solidFill>
                  <a:srgbClr val="000000"/>
                </a:solidFill>
                <a:latin typeface="Be Vietnam Ultra-Bold"/>
              </a:rPr>
              <a:t>SEQUENCE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94FCC-2AC9-4F22-433E-2BD7C377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150" y="1714500"/>
            <a:ext cx="12053699" cy="78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3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50624" y="574675"/>
            <a:ext cx="1338675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336" dirty="0">
                <a:solidFill>
                  <a:srgbClr val="000000"/>
                </a:solidFill>
                <a:latin typeface="Be Vietnam Ultra-Bold"/>
              </a:rPr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04FB7-CF99-BCF8-C104-A8C6C6F2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03" y="1662340"/>
            <a:ext cx="12218194" cy="80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7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50624" y="574675"/>
            <a:ext cx="1338675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336" dirty="0">
                <a:solidFill>
                  <a:srgbClr val="000000"/>
                </a:solidFill>
                <a:latin typeface="Be Vietnam Ultra-Bold"/>
              </a:rPr>
              <a:t>SEQUENCE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48" y="1943100"/>
            <a:ext cx="13756904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4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50624" y="574675"/>
            <a:ext cx="1338675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336" dirty="0">
                <a:solidFill>
                  <a:srgbClr val="000000"/>
                </a:solidFill>
                <a:latin typeface="Be Vietnam Ultra-Bold"/>
              </a:rPr>
              <a:t>SEQUENCE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012" y="1627506"/>
            <a:ext cx="10731976" cy="84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79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005717" y="1821359"/>
            <a:ext cx="7253583" cy="6644282"/>
          </a:xfrm>
          <a:custGeom>
            <a:avLst/>
            <a:gdLst/>
            <a:ahLst/>
            <a:cxnLst/>
            <a:rect l="l" t="t" r="r" b="b"/>
            <a:pathLst>
              <a:path w="7253583" h="6644282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3669030"/>
            <a:ext cx="8115300" cy="325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79"/>
              </a:lnSpc>
            </a:pPr>
            <a:r>
              <a:rPr lang="en-US" sz="12999" spc="-545">
                <a:solidFill>
                  <a:srgbClr val="000000"/>
                </a:solidFill>
                <a:latin typeface="Be Vietnam Ultra-Bold"/>
              </a:rPr>
              <a:t>USER INTERFACE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8195" y="2276585"/>
            <a:ext cx="8385935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</a:pPr>
            <a:r>
              <a:rPr lang="en-US" sz="8000" spc="-336" dirty="0">
                <a:solidFill>
                  <a:srgbClr val="000000"/>
                </a:solidFill>
                <a:latin typeface="Be Vietnam Ultra-Bold"/>
              </a:rPr>
              <a:t>INTRODUCTING ANDROCOM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88195" y="4659899"/>
            <a:ext cx="7570711" cy="361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7"/>
              </a:lnSpc>
            </a:pPr>
            <a:r>
              <a:rPr lang="en-US" sz="2899" dirty="0" err="1">
                <a:solidFill>
                  <a:srgbClr val="000000"/>
                </a:solidFill>
                <a:latin typeface="Quicksand Medium"/>
              </a:rPr>
              <a:t>AndroCom</a:t>
            </a:r>
            <a:r>
              <a:rPr lang="en-US" sz="2899" dirty="0">
                <a:solidFill>
                  <a:srgbClr val="000000"/>
                </a:solidFill>
                <a:latin typeface="Quicksand Medium"/>
              </a:rPr>
              <a:t> is an Android app that enables communication between Android devices without the need for an internet connection or network infrastructure by creating an ad hoc network using a microcontroller, specifically a Raspberry Pi.</a:t>
            </a:r>
          </a:p>
        </p:txBody>
      </p:sp>
      <p:sp>
        <p:nvSpPr>
          <p:cNvPr id="4" name="Freeform 4"/>
          <p:cNvSpPr/>
          <p:nvPr/>
        </p:nvSpPr>
        <p:spPr>
          <a:xfrm>
            <a:off x="10650244" y="1714729"/>
            <a:ext cx="5904343" cy="6857542"/>
          </a:xfrm>
          <a:custGeom>
            <a:avLst/>
            <a:gdLst/>
            <a:ahLst/>
            <a:cxnLst/>
            <a:rect l="l" t="t" r="r" b="b"/>
            <a:pathLst>
              <a:path w="5904343" h="6857542">
                <a:moveTo>
                  <a:pt x="0" y="0"/>
                </a:moveTo>
                <a:lnTo>
                  <a:pt x="5904343" y="0"/>
                </a:lnTo>
                <a:lnTo>
                  <a:pt x="5904343" y="6857542"/>
                </a:lnTo>
                <a:lnTo>
                  <a:pt x="0" y="68575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5564" y="3340127"/>
            <a:ext cx="10636873" cy="6167054"/>
          </a:xfrm>
          <a:custGeom>
            <a:avLst/>
            <a:gdLst/>
            <a:ahLst/>
            <a:cxnLst/>
            <a:rect l="l" t="t" r="r" b="b"/>
            <a:pathLst>
              <a:path w="10636873" h="6167054">
                <a:moveTo>
                  <a:pt x="0" y="0"/>
                </a:moveTo>
                <a:lnTo>
                  <a:pt x="10636872" y="0"/>
                </a:lnTo>
                <a:lnTo>
                  <a:pt x="10636872" y="6167054"/>
                </a:lnTo>
                <a:lnTo>
                  <a:pt x="0" y="6167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6302" y="862786"/>
            <a:ext cx="13695396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336" dirty="0">
                <a:solidFill>
                  <a:srgbClr val="000000"/>
                </a:solidFill>
                <a:latin typeface="Be Vietnam Ultra-Bold"/>
              </a:rPr>
              <a:t>AD HOC NETWORK DEPLOYMENT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137586" y="2642623"/>
          <a:ext cx="14012829" cy="7000871"/>
        </p:xfrm>
        <a:graphic>
          <a:graphicData uri="http://schemas.openxmlformats.org/drawingml/2006/table">
            <a:tbl>
              <a:tblPr/>
              <a:tblGrid>
                <a:gridCol w="1428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5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62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Sr. No.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"/>
                        </a:rPr>
                        <a:t>Functional Requirements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Type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Configure Microcontroller for Network Connection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2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User Profile Setup in Application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3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List Active Users Connected with the Network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4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Block/Unblock Users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Intermediate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5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Mute Messages &amp; Chat Notifications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Intermediate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6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Text Messages with Active Users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7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Voice Call with Active Users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8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Video Call with Active Users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4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9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Mute Mic or Turn-off Camera when in call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Intermediate 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4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10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Multicast Broadcast by Creating Groups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Intermediate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42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11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Traffic Prioritization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Intermediate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450624" y="1181100"/>
            <a:ext cx="1338675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336">
                <a:solidFill>
                  <a:srgbClr val="000000"/>
                </a:solidFill>
                <a:latin typeface="Be Vietnam Ultra-Bold"/>
              </a:rPr>
              <a:t>FUNCTIONAL REQUIREMENTS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400293" y="4353127"/>
          <a:ext cx="13487414" cy="4676773"/>
        </p:xfrm>
        <a:graphic>
          <a:graphicData uri="http://schemas.openxmlformats.org/drawingml/2006/table">
            <a:tbl>
              <a:tblPr/>
              <a:tblGrid>
                <a:gridCol w="1789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6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19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Sr. No.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"/>
                        </a:rPr>
                        <a:t>Functional Requirements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Type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7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1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Configure Microcontroller for Network Connection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7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2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User Profile Setup in Application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7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3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List Active Users Connected with the Network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7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4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Block/Unblock Users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Intermediate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7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5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Mute Messages &amp; Chat Notifications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Intermediate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7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6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Text Messages with Active Users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579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7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Voice Call with Active Users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</a:rPr>
                        <a:t>Core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472478" y="1409498"/>
            <a:ext cx="13386752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336">
                <a:solidFill>
                  <a:srgbClr val="000000"/>
                </a:solidFill>
                <a:latin typeface="Be Vietnam Ultra-Bold"/>
              </a:rPr>
              <a:t>SELECTED FUNCTIONAL REQUIREMENTS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0919" y="2484050"/>
            <a:ext cx="17266161" cy="7210965"/>
          </a:xfrm>
          <a:custGeom>
            <a:avLst/>
            <a:gdLst/>
            <a:ahLst/>
            <a:cxnLst/>
            <a:rect l="l" t="t" r="r" b="b"/>
            <a:pathLst>
              <a:path w="17266161" h="7210965">
                <a:moveTo>
                  <a:pt x="0" y="0"/>
                </a:moveTo>
                <a:lnTo>
                  <a:pt x="17266162" y="0"/>
                </a:lnTo>
                <a:lnTo>
                  <a:pt x="17266162" y="7210964"/>
                </a:lnTo>
                <a:lnTo>
                  <a:pt x="0" y="7210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0624" y="574675"/>
            <a:ext cx="1338675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336">
                <a:solidFill>
                  <a:srgbClr val="000000"/>
                </a:solidFill>
                <a:latin typeface="Be Vietnam Ultra-Bold"/>
              </a:rPr>
              <a:t>USE CASE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55954" y="2025580"/>
            <a:ext cx="2776091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Helvetica World"/>
              </a:rPr>
              <a:t>AndroCom Application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3794" y="1508964"/>
            <a:ext cx="13400413" cy="8412299"/>
          </a:xfrm>
          <a:custGeom>
            <a:avLst/>
            <a:gdLst/>
            <a:ahLst/>
            <a:cxnLst/>
            <a:rect l="l" t="t" r="r" b="b"/>
            <a:pathLst>
              <a:path w="13400413" h="8412299">
                <a:moveTo>
                  <a:pt x="0" y="0"/>
                </a:moveTo>
                <a:lnTo>
                  <a:pt x="13400412" y="0"/>
                </a:lnTo>
                <a:lnTo>
                  <a:pt x="13400412" y="8412299"/>
                </a:lnTo>
                <a:lnTo>
                  <a:pt x="0" y="8412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135" y="171450"/>
            <a:ext cx="14603729" cy="11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27"/>
              </a:lnSpc>
            </a:pPr>
            <a:r>
              <a:rPr lang="en-US" sz="8727" spc="-366">
                <a:solidFill>
                  <a:srgbClr val="000000"/>
                </a:solidFill>
                <a:latin typeface="Be Vietnam Ultra-Bold"/>
              </a:rPr>
              <a:t>DATA FLOW DIAGRAM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7799" y="2274896"/>
            <a:ext cx="16652401" cy="7405716"/>
          </a:xfrm>
          <a:custGeom>
            <a:avLst/>
            <a:gdLst/>
            <a:ahLst/>
            <a:cxnLst/>
            <a:rect l="l" t="t" r="r" b="b"/>
            <a:pathLst>
              <a:path w="16652401" h="7405716">
                <a:moveTo>
                  <a:pt x="0" y="0"/>
                </a:moveTo>
                <a:lnTo>
                  <a:pt x="16652402" y="0"/>
                </a:lnTo>
                <a:lnTo>
                  <a:pt x="16652402" y="7405716"/>
                </a:lnTo>
                <a:lnTo>
                  <a:pt x="0" y="7405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135" y="538595"/>
            <a:ext cx="14603729" cy="11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27"/>
              </a:lnSpc>
            </a:pPr>
            <a:r>
              <a:rPr lang="en-US" sz="8727" spc="-366">
                <a:solidFill>
                  <a:srgbClr val="000000"/>
                </a:solidFill>
                <a:latin typeface="Be Vietnam Ultra-Bold"/>
              </a:rPr>
              <a:t>SOFTWARE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8863" y="1948828"/>
            <a:ext cx="13530273" cy="7892659"/>
          </a:xfrm>
          <a:custGeom>
            <a:avLst/>
            <a:gdLst/>
            <a:ahLst/>
            <a:cxnLst/>
            <a:rect l="l" t="t" r="r" b="b"/>
            <a:pathLst>
              <a:path w="13530273" h="7892659">
                <a:moveTo>
                  <a:pt x="0" y="0"/>
                </a:moveTo>
                <a:lnTo>
                  <a:pt x="13530274" y="0"/>
                </a:lnTo>
                <a:lnTo>
                  <a:pt x="13530274" y="7892660"/>
                </a:lnTo>
                <a:lnTo>
                  <a:pt x="0" y="789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0624" y="574675"/>
            <a:ext cx="13386752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336">
                <a:solidFill>
                  <a:srgbClr val="000000"/>
                </a:solidFill>
                <a:latin typeface="Be Vietnam Ultra-Bold"/>
              </a:rPr>
              <a:t>SYSTEM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254</Words>
  <Application>Microsoft Office PowerPoint</Application>
  <PresentationFormat>Custom</PresentationFormat>
  <Paragraphs>86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Arial</vt:lpstr>
      <vt:lpstr>Helvetica World</vt:lpstr>
      <vt:lpstr>Open Sans Extra Bold</vt:lpstr>
      <vt:lpstr>Quicksand Medium</vt:lpstr>
      <vt:lpstr>Be Vietnam</vt:lpstr>
      <vt:lpstr>Open Sans Extra Bold Bold</vt:lpstr>
      <vt:lpstr>Be Vietnam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AndroCom Presentation</dc:title>
  <cp:lastModifiedBy>BCS203182 - UMER AHMED</cp:lastModifiedBy>
  <cp:revision>5</cp:revision>
  <dcterms:created xsi:type="dcterms:W3CDTF">2006-08-16T00:00:00Z</dcterms:created>
  <dcterms:modified xsi:type="dcterms:W3CDTF">2023-11-28T12:40:07Z</dcterms:modified>
  <dc:identifier>DAFwqGVxi4I</dc:identifier>
</cp:coreProperties>
</file>